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1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Текст заголовка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30" name="Уровень текста 1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9" name="Уровень текста 1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Текст заголовка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8" name="Уровень текста 1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Helvetica"/>
              </a:defRPr>
            </a:lvl1pPr>
            <a:lvl2pPr marL="0" indent="457200"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Helvetica"/>
              </a:defRPr>
            </a:lvl2pPr>
            <a:lvl3pPr marL="0" indent="914400"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Helvetica"/>
              </a:defRPr>
            </a:lvl3pPr>
            <a:lvl4pPr marL="0" indent="1371600"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Helvetica"/>
              </a:defRPr>
            </a:lvl4pPr>
            <a:lvl5pPr marL="0" indent="1828800"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9" name="Текст 4"/>
          <p:cNvSpPr/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5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Текст заголовка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73" name="Уровень текста 1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4" name="Текст 3"/>
          <p:cNvSpPr/>
          <p:nvPr>
            <p:ph type="body" sz="quarter" idx="13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Текст заголовка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83" name="Рисунок 2"/>
          <p:cNvSpPr/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Уровень текста 1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Заголовок 1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  <a:effectLst>
                  <a:outerShdw sx="100000" sy="100000" kx="0" ky="0" algn="b" rotWithShape="0" blurRad="38100" dist="25400" dir="540000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pPr/>
            <a:r>
              <a:t>Platformer</a:t>
            </a:r>
          </a:p>
        </p:txBody>
      </p:sp>
      <p:sp>
        <p:nvSpPr>
          <p:cNvPr id="95" name="Подзаголовок 2"/>
          <p:cNvSpPr txBox="1"/>
          <p:nvPr>
            <p:ph type="subTitle" sz="quarter" idx="1"/>
          </p:nvPr>
        </p:nvSpPr>
        <p:spPr>
          <a:xfrm>
            <a:off x="1524000" y="3602037"/>
            <a:ext cx="9144000" cy="1655762"/>
          </a:xfrm>
          <a:prstGeom prst="rect">
            <a:avLst/>
          </a:prstGeom>
        </p:spPr>
        <p:txBody>
          <a:bodyPr/>
          <a:lstStyle/>
          <a:p>
            <a:pPr/>
            <a:r>
              <a:t>Антон Нехаев</a:t>
            </a:r>
          </a:p>
        </p:txBody>
      </p:sp>
      <p:pic>
        <p:nvPicPr>
          <p:cNvPr id="96" name="photodraw.ru-73231.png" descr="photodraw.ru-732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0999" y="4291913"/>
            <a:ext cx="4117014" cy="2223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Технологии и библиотеки"/>
          <p:cNvSpPr txBox="1"/>
          <p:nvPr>
            <p:ph type="title"/>
          </p:nvPr>
        </p:nvSpPr>
        <p:spPr>
          <a:xfrm>
            <a:off x="512171" y="-490547"/>
            <a:ext cx="11414574" cy="1600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Технологии и библиотеки</a:t>
            </a:r>
          </a:p>
        </p:txBody>
      </p:sp>
      <p:sp>
        <p:nvSpPr>
          <p:cNvPr id="127" name="PyQt5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Font typeface="Arial"/>
              <a:buChar char="•"/>
              <a:defRPr sz="2800"/>
            </a:pPr>
            <a:r>
              <a:t>PyQt5</a:t>
            </a:r>
          </a:p>
          <a:p>
            <a:pPr marL="228600" indent="-228600">
              <a:buSzPct val="100000"/>
              <a:buFont typeface="Arial"/>
              <a:buChar char="•"/>
              <a:defRPr sz="2800"/>
            </a:pPr>
            <a:r>
              <a:t>Pygame</a:t>
            </a:r>
          </a:p>
          <a:p>
            <a:pPr marL="228600" indent="-228600">
              <a:buSzPct val="100000"/>
              <a:buFont typeface="Arial"/>
              <a:buChar char="•"/>
              <a:defRPr sz="2800"/>
            </a:pPr>
            <a:r>
              <a:t>Json</a:t>
            </a:r>
          </a:p>
          <a:p>
            <a:pPr marL="228600" indent="-228600">
              <a:buSzPct val="100000"/>
              <a:buFont typeface="Arial"/>
              <a:buChar char="•"/>
              <a:defRPr sz="2800"/>
            </a:pPr>
            <a:r>
              <a:t>Subprocess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Спасибо за внимание!"/>
          <p:cNvSpPr txBox="1"/>
          <p:nvPr>
            <p:ph type="title"/>
          </p:nvPr>
        </p:nvSpPr>
        <p:spPr>
          <a:xfrm>
            <a:off x="225549" y="2855118"/>
            <a:ext cx="11740902" cy="1325564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Спасибо за внимание!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Меню"/>
          <p:cNvSpPr txBox="1"/>
          <p:nvPr>
            <p:ph type="title"/>
          </p:nvPr>
        </p:nvSpPr>
        <p:spPr>
          <a:xfrm>
            <a:off x="512171" y="-490547"/>
            <a:ext cx="11414574" cy="1600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Меню</a:t>
            </a:r>
          </a:p>
        </p:txBody>
      </p:sp>
      <p:pic>
        <p:nvPicPr>
          <p:cNvPr id="99" name="Рисунок 2" descr="Рисунок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945" r="0" b="945"/>
          <a:stretch>
            <a:fillRect/>
          </a:stretch>
        </p:blipFill>
        <p:spPr>
          <a:xfrm>
            <a:off x="3009731" y="1428750"/>
            <a:ext cx="6419305" cy="506874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Рейтинг"/>
          <p:cNvSpPr txBox="1"/>
          <p:nvPr>
            <p:ph type="title"/>
          </p:nvPr>
        </p:nvSpPr>
        <p:spPr>
          <a:xfrm>
            <a:off x="512171" y="-490547"/>
            <a:ext cx="11414574" cy="1600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Рейтинг</a:t>
            </a:r>
          </a:p>
        </p:txBody>
      </p:sp>
      <p:pic>
        <p:nvPicPr>
          <p:cNvPr id="102" name="Рисунок 2" descr="Рисунок 2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0519" r="0" b="10519"/>
          <a:stretch>
            <a:fillRect/>
          </a:stretch>
        </p:blipFill>
        <p:spPr>
          <a:xfrm>
            <a:off x="330299" y="5400432"/>
            <a:ext cx="1614860" cy="1275108"/>
          </a:xfrm>
          <a:prstGeom prst="rect">
            <a:avLst/>
          </a:prstGeom>
        </p:spPr>
      </p:pic>
      <p:pic>
        <p:nvPicPr>
          <p:cNvPr id="103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82610" y="1091139"/>
            <a:ext cx="6873696" cy="55321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Настройки"/>
          <p:cNvSpPr txBox="1"/>
          <p:nvPr>
            <p:ph type="title"/>
          </p:nvPr>
        </p:nvSpPr>
        <p:spPr>
          <a:xfrm>
            <a:off x="512171" y="-490547"/>
            <a:ext cx="11414574" cy="1600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Настройки</a:t>
            </a:r>
          </a:p>
        </p:txBody>
      </p:sp>
      <p:pic>
        <p:nvPicPr>
          <p:cNvPr id="106" name="gear.png" descr="gea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1080" y="5327355"/>
            <a:ext cx="1398916" cy="13989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7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95539" y="1202710"/>
            <a:ext cx="6647838" cy="53503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Запуск"/>
          <p:cNvSpPr txBox="1"/>
          <p:nvPr>
            <p:ph type="title"/>
          </p:nvPr>
        </p:nvSpPr>
        <p:spPr>
          <a:xfrm>
            <a:off x="512171" y="-490547"/>
            <a:ext cx="11414574" cy="1600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Запуск</a:t>
            </a:r>
          </a:p>
        </p:txBody>
      </p:sp>
      <p:pic>
        <p:nvPicPr>
          <p:cNvPr id="110" name="Рисунок 2" descr="Рисунок 2"/>
          <p:cNvPicPr>
            <a:picLocks noChangeAspect="1"/>
          </p:cNvPicPr>
          <p:nvPr/>
        </p:nvPicPr>
        <p:blipFill>
          <a:blip r:embed="rId2">
            <a:extLst/>
          </a:blip>
          <a:srcRect l="0" t="945" r="0" b="945"/>
          <a:stretch>
            <a:fillRect/>
          </a:stretch>
        </p:blipFill>
        <p:spPr>
          <a:xfrm>
            <a:off x="2869237" y="1183343"/>
            <a:ext cx="6700464" cy="52907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" name="ui.png" descr="ui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5368" y="5392122"/>
            <a:ext cx="1369251" cy="13692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Игра"/>
          <p:cNvSpPr txBox="1"/>
          <p:nvPr>
            <p:ph type="title"/>
          </p:nvPr>
        </p:nvSpPr>
        <p:spPr>
          <a:xfrm>
            <a:off x="512171" y="-490547"/>
            <a:ext cx="11414574" cy="1600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Игра</a:t>
            </a:r>
          </a:p>
        </p:txBody>
      </p:sp>
      <p:pic>
        <p:nvPicPr>
          <p:cNvPr id="114" name="ui.png" descr="ui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368" y="5392122"/>
            <a:ext cx="1369251" cy="13692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49097" y="945842"/>
            <a:ext cx="9140722" cy="57470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Система спрайтов"/>
          <p:cNvSpPr txBox="1"/>
          <p:nvPr>
            <p:ph type="title"/>
          </p:nvPr>
        </p:nvSpPr>
        <p:spPr>
          <a:xfrm>
            <a:off x="512171" y="-490547"/>
            <a:ext cx="11414574" cy="1600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Система спрайтов</a:t>
            </a:r>
          </a:p>
        </p:txBody>
      </p:sp>
      <p:pic>
        <p:nvPicPr>
          <p:cNvPr id="118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2864" y="1031494"/>
            <a:ext cx="9353188" cy="58806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Противник"/>
          <p:cNvSpPr txBox="1"/>
          <p:nvPr>
            <p:ph type="title"/>
          </p:nvPr>
        </p:nvSpPr>
        <p:spPr>
          <a:xfrm>
            <a:off x="512171" y="-490547"/>
            <a:ext cx="11414574" cy="1600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Противник</a:t>
            </a:r>
          </a:p>
        </p:txBody>
      </p:sp>
      <p:pic>
        <p:nvPicPr>
          <p:cNvPr id="121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76407" y="2038350"/>
            <a:ext cx="3086101" cy="2781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Уровни"/>
          <p:cNvSpPr txBox="1"/>
          <p:nvPr>
            <p:ph type="title"/>
          </p:nvPr>
        </p:nvSpPr>
        <p:spPr>
          <a:xfrm>
            <a:off x="512171" y="-490547"/>
            <a:ext cx="11414574" cy="16002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Уровни</a:t>
            </a:r>
          </a:p>
        </p:txBody>
      </p:sp>
      <p:pic>
        <p:nvPicPr>
          <p:cNvPr id="124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63507" y="2362200"/>
            <a:ext cx="6311901" cy="213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Тема 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Тема 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